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0" r:id="rId4"/>
    <p:sldId id="259" r:id="rId5"/>
    <p:sldId id="268" r:id="rId6"/>
    <p:sldId id="257" r:id="rId7"/>
    <p:sldId id="264" r:id="rId8"/>
    <p:sldId id="266" r:id="rId9"/>
  </p:sldIdLst>
  <p:sldSz cx="16256000" cy="12192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5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Wakeman" userId="72e6b5be-3c0d-4db5-86d0-2a530a7ce32f" providerId="ADAL" clId="{A3C7AC1F-228E-4036-B039-D0D2A6376ABA}"/>
    <pc:docChg chg="undo custSel modSld">
      <pc:chgData name="Carol Wakeman" userId="72e6b5be-3c0d-4db5-86d0-2a530a7ce32f" providerId="ADAL" clId="{A3C7AC1F-228E-4036-B039-D0D2A6376ABA}" dt="2024-02-22T07:06:44.193" v="743" actId="20577"/>
      <pc:docMkLst>
        <pc:docMk/>
      </pc:docMkLst>
      <pc:sldChg chg="modSp mod">
        <pc:chgData name="Carol Wakeman" userId="72e6b5be-3c0d-4db5-86d0-2a530a7ce32f" providerId="ADAL" clId="{A3C7AC1F-228E-4036-B039-D0D2A6376ABA}" dt="2024-02-15T07:33:41.651" v="258" actId="20577"/>
        <pc:sldMkLst>
          <pc:docMk/>
          <pc:sldMk cId="2038056692" sldId="256"/>
        </pc:sldMkLst>
        <pc:graphicFrameChg chg="modGraphic">
          <ac:chgData name="Carol Wakeman" userId="72e6b5be-3c0d-4db5-86d0-2a530a7ce32f" providerId="ADAL" clId="{A3C7AC1F-228E-4036-B039-D0D2A6376ABA}" dt="2024-02-15T07:33:41.651" v="258" actId="20577"/>
          <ac:graphicFrameMkLst>
            <pc:docMk/>
            <pc:sldMk cId="2038056692" sldId="256"/>
            <ac:graphicFrameMk id="10" creationId="{773C8421-32C2-C005-6230-D90B2697A433}"/>
          </ac:graphicFrameMkLst>
        </pc:graphicFrameChg>
      </pc:sldChg>
      <pc:sldChg chg="modSp mod">
        <pc:chgData name="Carol Wakeman" userId="72e6b5be-3c0d-4db5-86d0-2a530a7ce32f" providerId="ADAL" clId="{A3C7AC1F-228E-4036-B039-D0D2A6376ABA}" dt="2024-02-22T07:06:44.193" v="743" actId="20577"/>
        <pc:sldMkLst>
          <pc:docMk/>
          <pc:sldMk cId="4183648336" sldId="257"/>
        </pc:sldMkLst>
        <pc:graphicFrameChg chg="modGraphic">
          <ac:chgData name="Carol Wakeman" userId="72e6b5be-3c0d-4db5-86d0-2a530a7ce32f" providerId="ADAL" clId="{A3C7AC1F-228E-4036-B039-D0D2A6376ABA}" dt="2024-02-22T07:06:44.193" v="743" actId="20577"/>
          <ac:graphicFrameMkLst>
            <pc:docMk/>
            <pc:sldMk cId="4183648336" sldId="257"/>
            <ac:graphicFrameMk id="10" creationId="{773C8421-32C2-C005-6230-D90B2697A433}"/>
          </ac:graphicFrameMkLst>
        </pc:graphicFrameChg>
      </pc:sldChg>
      <pc:sldChg chg="addSp modSp mod">
        <pc:chgData name="Carol Wakeman" userId="72e6b5be-3c0d-4db5-86d0-2a530a7ce32f" providerId="ADAL" clId="{A3C7AC1F-228E-4036-B039-D0D2A6376ABA}" dt="2024-02-15T09:29:40.787" v="690" actId="20577"/>
        <pc:sldMkLst>
          <pc:docMk/>
          <pc:sldMk cId="686412688" sldId="268"/>
        </pc:sldMkLst>
        <pc:spChg chg="add mod">
          <ac:chgData name="Carol Wakeman" userId="72e6b5be-3c0d-4db5-86d0-2a530a7ce32f" providerId="ADAL" clId="{A3C7AC1F-228E-4036-B039-D0D2A6376ABA}" dt="2024-02-15T09:29:40.787" v="690" actId="20577"/>
          <ac:spMkLst>
            <pc:docMk/>
            <pc:sldMk cId="686412688" sldId="268"/>
            <ac:spMk id="2" creationId="{4A7EFE56-00EF-31FC-1404-9D96160781AF}"/>
          </ac:spMkLst>
        </pc:spChg>
        <pc:graphicFrameChg chg="modGraphic">
          <ac:chgData name="Carol Wakeman" userId="72e6b5be-3c0d-4db5-86d0-2a530a7ce32f" providerId="ADAL" clId="{A3C7AC1F-228E-4036-B039-D0D2A6376ABA}" dt="2024-02-15T07:37:43.252" v="265" actId="20577"/>
          <ac:graphicFrameMkLst>
            <pc:docMk/>
            <pc:sldMk cId="686412688" sldId="268"/>
            <ac:graphicFrameMk id="10" creationId="{773C8421-32C2-C005-6230-D90B2697A433}"/>
          </ac:graphicFrameMkLst>
        </pc:graphicFrameChg>
        <pc:picChg chg="mod">
          <ac:chgData name="Carol Wakeman" userId="72e6b5be-3c0d-4db5-86d0-2a530a7ce32f" providerId="ADAL" clId="{A3C7AC1F-228E-4036-B039-D0D2A6376ABA}" dt="2024-02-15T07:51:40.995" v="507" actId="1076"/>
          <ac:picMkLst>
            <pc:docMk/>
            <pc:sldMk cId="686412688" sldId="268"/>
            <ac:picMk id="3" creationId="{34869633-E29A-164F-7450-6BDD19FCBC55}"/>
          </ac:picMkLst>
        </pc:picChg>
      </pc:sldChg>
    </pc:docChg>
  </pc:docChgLst>
  <pc:docChgLst>
    <pc:chgData name="Carol Wakeman" userId="72e6b5be-3c0d-4db5-86d0-2a530a7ce32f" providerId="ADAL" clId="{9300AE69-ECD4-4108-BE72-DD94E46E7EB5}"/>
    <pc:docChg chg="custSel modSld">
      <pc:chgData name="Carol Wakeman" userId="72e6b5be-3c0d-4db5-86d0-2a530a7ce32f" providerId="ADAL" clId="{9300AE69-ECD4-4108-BE72-DD94E46E7EB5}" dt="2024-06-18T13:52:29.012" v="1188" actId="20577"/>
      <pc:docMkLst>
        <pc:docMk/>
      </pc:docMkLst>
      <pc:sldChg chg="modSp mod">
        <pc:chgData name="Carol Wakeman" userId="72e6b5be-3c0d-4db5-86d0-2a530a7ce32f" providerId="ADAL" clId="{9300AE69-ECD4-4108-BE72-DD94E46E7EB5}" dt="2024-06-18T13:52:29.012" v="1188" actId="20577"/>
        <pc:sldMkLst>
          <pc:docMk/>
          <pc:sldMk cId="2038056692" sldId="256"/>
        </pc:sldMkLst>
        <pc:graphicFrameChg chg="modGraphic">
          <ac:chgData name="Carol Wakeman" userId="72e6b5be-3c0d-4db5-86d0-2a530a7ce32f" providerId="ADAL" clId="{9300AE69-ECD4-4108-BE72-DD94E46E7EB5}" dt="2024-06-18T13:52:29.012" v="1188" actId="20577"/>
          <ac:graphicFrameMkLst>
            <pc:docMk/>
            <pc:sldMk cId="2038056692" sldId="256"/>
            <ac:graphicFrameMk id="10" creationId="{773C8421-32C2-C005-6230-D90B2697A433}"/>
          </ac:graphicFrameMkLst>
        </pc:graphicFrameChg>
        <pc:picChg chg="mod">
          <ac:chgData name="Carol Wakeman" userId="72e6b5be-3c0d-4db5-86d0-2a530a7ce32f" providerId="ADAL" clId="{9300AE69-ECD4-4108-BE72-DD94E46E7EB5}" dt="2024-06-18T13:50:18.427" v="1086" actId="1076"/>
          <ac:picMkLst>
            <pc:docMk/>
            <pc:sldMk cId="2038056692" sldId="256"/>
            <ac:picMk id="16" creationId="{29C107E2-13DD-EC06-B6C2-2D47726DDC70}"/>
          </ac:picMkLst>
        </pc:picChg>
      </pc:sldChg>
      <pc:sldChg chg="modSp mod">
        <pc:chgData name="Carol Wakeman" userId="72e6b5be-3c0d-4db5-86d0-2a530a7ce32f" providerId="ADAL" clId="{9300AE69-ECD4-4108-BE72-DD94E46E7EB5}" dt="2024-06-18T13:42:14.842" v="1021" actId="20577"/>
        <pc:sldMkLst>
          <pc:docMk/>
          <pc:sldMk cId="4183648336" sldId="257"/>
        </pc:sldMkLst>
        <pc:graphicFrameChg chg="modGraphic">
          <ac:chgData name="Carol Wakeman" userId="72e6b5be-3c0d-4db5-86d0-2a530a7ce32f" providerId="ADAL" clId="{9300AE69-ECD4-4108-BE72-DD94E46E7EB5}" dt="2024-06-18T13:42:14.842" v="1021" actId="20577"/>
          <ac:graphicFrameMkLst>
            <pc:docMk/>
            <pc:sldMk cId="4183648336" sldId="257"/>
            <ac:graphicFrameMk id="10" creationId="{773C8421-32C2-C005-6230-D90B2697A433}"/>
          </ac:graphicFrameMkLst>
        </pc:graphicFrameChg>
      </pc:sldChg>
      <pc:sldChg chg="modSp mod">
        <pc:chgData name="Carol Wakeman" userId="72e6b5be-3c0d-4db5-86d0-2a530a7ce32f" providerId="ADAL" clId="{9300AE69-ECD4-4108-BE72-DD94E46E7EB5}" dt="2024-06-18T13:48:08.283" v="1056" actId="20577"/>
        <pc:sldMkLst>
          <pc:docMk/>
          <pc:sldMk cId="1958637807" sldId="259"/>
        </pc:sldMkLst>
        <pc:graphicFrameChg chg="modGraphic">
          <ac:chgData name="Carol Wakeman" userId="72e6b5be-3c0d-4db5-86d0-2a530a7ce32f" providerId="ADAL" clId="{9300AE69-ECD4-4108-BE72-DD94E46E7EB5}" dt="2024-06-18T13:48:08.283" v="1056" actId="20577"/>
          <ac:graphicFrameMkLst>
            <pc:docMk/>
            <pc:sldMk cId="1958637807" sldId="259"/>
            <ac:graphicFrameMk id="10" creationId="{773C8421-32C2-C005-6230-D90B2697A433}"/>
          </ac:graphicFrameMkLst>
        </pc:graphicFrameChg>
      </pc:sldChg>
      <pc:sldChg chg="modSp mod">
        <pc:chgData name="Carol Wakeman" userId="72e6b5be-3c0d-4db5-86d0-2a530a7ce32f" providerId="ADAL" clId="{9300AE69-ECD4-4108-BE72-DD94E46E7EB5}" dt="2024-06-18T13:48:50.821" v="1070" actId="20577"/>
        <pc:sldMkLst>
          <pc:docMk/>
          <pc:sldMk cId="2149310464" sldId="260"/>
        </pc:sldMkLst>
        <pc:spChg chg="mod">
          <ac:chgData name="Carol Wakeman" userId="72e6b5be-3c0d-4db5-86d0-2a530a7ce32f" providerId="ADAL" clId="{9300AE69-ECD4-4108-BE72-DD94E46E7EB5}" dt="2024-06-18T13:48:50.821" v="1070" actId="20577"/>
          <ac:spMkLst>
            <pc:docMk/>
            <pc:sldMk cId="2149310464" sldId="260"/>
            <ac:spMk id="5" creationId="{7D859691-45A7-5A3B-FA09-76FC0C0D3782}"/>
          </ac:spMkLst>
        </pc:spChg>
      </pc:sldChg>
      <pc:sldChg chg="modSp mod">
        <pc:chgData name="Carol Wakeman" userId="72e6b5be-3c0d-4db5-86d0-2a530a7ce32f" providerId="ADAL" clId="{9300AE69-ECD4-4108-BE72-DD94E46E7EB5}" dt="2024-06-18T13:27:16.041" v="614" actId="20577"/>
        <pc:sldMkLst>
          <pc:docMk/>
          <pc:sldMk cId="1175072905" sldId="264"/>
        </pc:sldMkLst>
        <pc:spChg chg="mod">
          <ac:chgData name="Carol Wakeman" userId="72e6b5be-3c0d-4db5-86d0-2a530a7ce32f" providerId="ADAL" clId="{9300AE69-ECD4-4108-BE72-DD94E46E7EB5}" dt="2024-06-18T13:27:16.041" v="614" actId="20577"/>
          <ac:spMkLst>
            <pc:docMk/>
            <pc:sldMk cId="1175072905" sldId="264"/>
            <ac:spMk id="2" creationId="{ADDE4404-B2F4-716D-2F97-5E182354EE7C}"/>
          </ac:spMkLst>
        </pc:spChg>
      </pc:sldChg>
      <pc:sldChg chg="modSp mod">
        <pc:chgData name="Carol Wakeman" userId="72e6b5be-3c0d-4db5-86d0-2a530a7ce32f" providerId="ADAL" clId="{9300AE69-ECD4-4108-BE72-DD94E46E7EB5}" dt="2024-06-18T12:52:14.455" v="13" actId="20577"/>
        <pc:sldMkLst>
          <pc:docMk/>
          <pc:sldMk cId="831838818" sldId="265"/>
        </pc:sldMkLst>
        <pc:spChg chg="mod">
          <ac:chgData name="Carol Wakeman" userId="72e6b5be-3c0d-4db5-86d0-2a530a7ce32f" providerId="ADAL" clId="{9300AE69-ECD4-4108-BE72-DD94E46E7EB5}" dt="2024-06-18T12:52:14.455" v="13" actId="20577"/>
          <ac:spMkLst>
            <pc:docMk/>
            <pc:sldMk cId="831838818" sldId="265"/>
            <ac:spMk id="3" creationId="{531635B8-E7DF-3361-D6A8-D8DD819501F0}"/>
          </ac:spMkLst>
        </pc:spChg>
        <pc:spChg chg="mod">
          <ac:chgData name="Carol Wakeman" userId="72e6b5be-3c0d-4db5-86d0-2a530a7ce32f" providerId="ADAL" clId="{9300AE69-ECD4-4108-BE72-DD94E46E7EB5}" dt="2024-06-18T12:52:05.427" v="1" actId="20577"/>
          <ac:spMkLst>
            <pc:docMk/>
            <pc:sldMk cId="831838818" sldId="265"/>
            <ac:spMk id="7" creationId="{A7E6F9E6-82DB-0EAB-3295-56D52CF6DDB8}"/>
          </ac:spMkLst>
        </pc:spChg>
      </pc:sldChg>
      <pc:sldChg chg="modSp mod">
        <pc:chgData name="Carol Wakeman" userId="72e6b5be-3c0d-4db5-86d0-2a530a7ce32f" providerId="ADAL" clId="{9300AE69-ECD4-4108-BE72-DD94E46E7EB5}" dt="2024-06-18T13:27:03.613" v="602" actId="20577"/>
        <pc:sldMkLst>
          <pc:docMk/>
          <pc:sldMk cId="2281938317" sldId="266"/>
        </pc:sldMkLst>
        <pc:graphicFrameChg chg="modGraphic">
          <ac:chgData name="Carol Wakeman" userId="72e6b5be-3c0d-4db5-86d0-2a530a7ce32f" providerId="ADAL" clId="{9300AE69-ECD4-4108-BE72-DD94E46E7EB5}" dt="2024-06-18T13:27:03.613" v="602" actId="20577"/>
          <ac:graphicFrameMkLst>
            <pc:docMk/>
            <pc:sldMk cId="2281938317" sldId="266"/>
            <ac:graphicFrameMk id="10" creationId="{773C8421-32C2-C005-6230-D90B2697A433}"/>
          </ac:graphicFrameMkLst>
        </pc:graphicFrameChg>
      </pc:sldChg>
      <pc:sldChg chg="modSp mod">
        <pc:chgData name="Carol Wakeman" userId="72e6b5be-3c0d-4db5-86d0-2a530a7ce32f" providerId="ADAL" clId="{9300AE69-ECD4-4108-BE72-DD94E46E7EB5}" dt="2024-06-18T13:45:35.206" v="1044" actId="20577"/>
        <pc:sldMkLst>
          <pc:docMk/>
          <pc:sldMk cId="686412688" sldId="268"/>
        </pc:sldMkLst>
        <pc:graphicFrameChg chg="modGraphic">
          <ac:chgData name="Carol Wakeman" userId="72e6b5be-3c0d-4db5-86d0-2a530a7ce32f" providerId="ADAL" clId="{9300AE69-ECD4-4108-BE72-DD94E46E7EB5}" dt="2024-06-18T13:45:35.206" v="1044" actId="20577"/>
          <ac:graphicFrameMkLst>
            <pc:docMk/>
            <pc:sldMk cId="686412688" sldId="268"/>
            <ac:graphicFrameMk id="10" creationId="{773C8421-32C2-C005-6230-D90B2697A433}"/>
          </ac:graphicFrameMkLst>
        </pc:graphicFrameChg>
        <pc:picChg chg="mod">
          <ac:chgData name="Carol Wakeman" userId="72e6b5be-3c0d-4db5-86d0-2a530a7ce32f" providerId="ADAL" clId="{9300AE69-ECD4-4108-BE72-DD94E46E7EB5}" dt="2024-06-18T13:45:09.166" v="1022" actId="1076"/>
          <ac:picMkLst>
            <pc:docMk/>
            <pc:sldMk cId="686412688" sldId="268"/>
            <ac:picMk id="3" creationId="{34869633-E29A-164F-7450-6BDD19FCBC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2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9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9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02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6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7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10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95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33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5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6084-974F-44DD-9813-3A28F3B33D36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8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thurrockandbrentwoodmind.org.uk/" TargetMode="External"/><Relationship Id="rId7" Type="http://schemas.openxmlformats.org/officeDocument/2006/relationships/hyperlink" Target="https://trisportessex.org/" TargetMode="External"/><Relationship Id="rId2" Type="http://schemas.openxmlformats.org/officeDocument/2006/relationships/hyperlink" Target="mailto:lisa.Armstrong@moveitorloseit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eagles.org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brentwoodrunningclub.co.uk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ww.brentwood.gov.uk/walking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uttonparish.com" TargetMode="External"/><Relationship Id="rId2" Type="http://schemas.openxmlformats.org/officeDocument/2006/relationships/hyperlink" Target="https://parkrun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hyperlink" Target="https://www.rbf.org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lexanderhost.org.uk/" TargetMode="External"/><Relationship Id="rId3" Type="http://schemas.openxmlformats.org/officeDocument/2006/relationships/hyperlink" Target="https://www.kazenkai.com/" TargetMode="External"/><Relationship Id="rId7" Type="http://schemas.openxmlformats.org/officeDocument/2006/relationships/hyperlink" Target="https://www.huttonu3a.org.uk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strollercise.co.uk/strollercisebrentwoo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zumba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huttoncommunitycentre.com/" TargetMode="External"/><Relationship Id="rId10" Type="http://schemas.openxmlformats.org/officeDocument/2006/relationships/image" Target="../media/image1.png"/><Relationship Id="rId4" Type="http://schemas.openxmlformats.org/officeDocument/2006/relationships/hyperlink" Target="mailto:senfitness@outlook.com" TargetMode="External"/><Relationship Id="rId9" Type="http://schemas.openxmlformats.org/officeDocument/2006/relationships/hyperlink" Target="https://u3asites.org.uk/shenfiel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ill.bauer@btinternet.com" TargetMode="External"/><Relationship Id="rId2" Type="http://schemas.openxmlformats.org/officeDocument/2006/relationships/hyperlink" Target="mailto:cezara.bokwa@yahoo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hyperlink" Target="mailto:LesleyBfit@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sissouthessex.org.uk/activities/billericay/" TargetMode="External"/><Relationship Id="rId13" Type="http://schemas.openxmlformats.org/officeDocument/2006/relationships/hyperlink" Target="https://gtdanessyfc.co.uk/" TargetMode="External"/><Relationship Id="rId3" Type="http://schemas.openxmlformats.org/officeDocument/2006/relationships/hyperlink" Target="https://www.snapcharity.org/" TargetMode="External"/><Relationship Id="rId7" Type="http://schemas.openxmlformats.org/officeDocument/2006/relationships/hyperlink" Target="https://everyoneactive.com/" TargetMode="External"/><Relationship Id="rId12" Type="http://schemas.openxmlformats.org/officeDocument/2006/relationships/hyperlink" Target="https://www.trailnet.org.uk/inclusive-cycling.html" TargetMode="External"/><Relationship Id="rId2" Type="http://schemas.openxmlformats.org/officeDocument/2006/relationships/hyperlink" Target="http://www.activeessex.org/find-your-active/-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nktr.ee/www.brentwoodrlfc.co.uk" TargetMode="External"/><Relationship Id="rId11" Type="http://schemas.openxmlformats.org/officeDocument/2006/relationships/hyperlink" Target="https://www.activeessex.org/" TargetMode="External"/><Relationship Id="rId5" Type="http://schemas.openxmlformats.org/officeDocument/2006/relationships/hyperlink" Target="https://autisticfc.com/" TargetMode="External"/><Relationship Id="rId15" Type="http://schemas.openxmlformats.org/officeDocument/2006/relationships/image" Target="../media/image10.tif"/><Relationship Id="rId10" Type="http://schemas.openxmlformats.org/officeDocument/2006/relationships/hyperlink" Target="https://wheelpower.org.uk/" TargetMode="External"/><Relationship Id="rId4" Type="http://schemas.openxmlformats.org/officeDocument/2006/relationships/hyperlink" Target="https://thurrockandbrentwoodmind.org.uk/" TargetMode="External"/><Relationship Id="rId9" Type="http://schemas.openxmlformats.org/officeDocument/2006/relationships/hyperlink" Target="https://www.sportforconfidence.com/" TargetMode="External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fcc.org.uk/" TargetMode="External"/><Relationship Id="rId3" Type="http://schemas.openxmlformats.org/officeDocument/2006/relationships/hyperlink" Target="https://www.better.org.uk/" TargetMode="External"/><Relationship Id="rId7" Type="http://schemas.openxmlformats.org/officeDocument/2006/relationships/hyperlink" Target="mailto:info@knightswaycentre.co.uk" TargetMode="External"/><Relationship Id="rId12" Type="http://schemas.openxmlformats.org/officeDocument/2006/relationships/image" Target="../media/image11.jpg"/><Relationship Id="rId2" Type="http://schemas.openxmlformats.org/officeDocument/2006/relationships/hyperlink" Target="https://www.everyoneactiv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nightswaycentre.co.uk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huttoncommunitycentre.com/" TargetMode="External"/><Relationship Id="rId10" Type="http://schemas.openxmlformats.org/officeDocument/2006/relationships/hyperlink" Target="https://www.brentwood.gov.uk/" TargetMode="External"/><Relationship Id="rId4" Type="http://schemas.openxmlformats.org/officeDocument/2006/relationships/hyperlink" Target="https://m.facebook.com/barbellgirls.com" TargetMode="External"/><Relationship Id="rId9" Type="http://schemas.openxmlformats.org/officeDocument/2006/relationships/hyperlink" Target="https://placesleisur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essex.org/activity-finder/" TargetMode="External"/><Relationship Id="rId2" Type="http://schemas.openxmlformats.org/officeDocument/2006/relationships/hyperlink" Target="https://www.facebook.com/FindYourActiveBrentwoo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79" y="2338748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5ACB3E-5C5D-3905-51A1-971CE560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454" y="2170387"/>
            <a:ext cx="9396248" cy="9396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6F9E6-82DB-0EAB-3295-56D52CF6DDB8}"/>
              </a:ext>
            </a:extLst>
          </p:cNvPr>
          <p:cNvSpPr txBox="1"/>
          <p:nvPr/>
        </p:nvSpPr>
        <p:spPr>
          <a:xfrm>
            <a:off x="1143020" y="887990"/>
            <a:ext cx="12194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Free and low cost activities in Brentwood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635B8-E7DF-3361-D6A8-D8DD819501F0}"/>
              </a:ext>
            </a:extLst>
          </p:cNvPr>
          <p:cNvSpPr txBox="1"/>
          <p:nvPr/>
        </p:nvSpPr>
        <p:spPr>
          <a:xfrm>
            <a:off x="12628179" y="10957034"/>
            <a:ext cx="331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83183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08629"/>
              </p:ext>
            </p:extLst>
          </p:nvPr>
        </p:nvGraphicFramePr>
        <p:xfrm>
          <a:off x="669471" y="772511"/>
          <a:ext cx="15299872" cy="1126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59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10032282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261233">
                <a:tc>
                  <a:txBody>
                    <a:bodyPr/>
                    <a:lstStyle/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OR LOW COST ACTIVITIES AND Walks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it or Lose It -3 courses running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Hutton Community Centre and at Knights Way Centre Classes £7. A third class is 50% funded by Brentwood Council at the moment at Bentley Village Hall. Unsure of future funding.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register contact Lisa  on telephone :07764 390705 or email: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lisa.Armstrong@moveitorloseit.co.uk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 WALKS  </a:t>
                      </a: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Thurrock and Brentwood MIND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https://thurrockandbrentwoodmind.org.uk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Leaving from Warley MIND on Thursdays at 10am for 1 hour. </a:t>
                      </a:r>
                      <a:r>
                        <a:rPr lang="en-GB" sz="2000" b="0" dirty="0" err="1"/>
                        <a:t>i</a:t>
                      </a:r>
                      <a:r>
                        <a:rPr lang="en-GB" sz="2000" b="0" dirty="0"/>
                        <a:t> (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Health walks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from Monday to Friday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www.brentwood.gov.uk/walking</a:t>
                      </a:r>
                      <a:r>
                        <a:rPr lang="en-GB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cycling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HOLISTIC HUB –organised by Social Prescribers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 mornings 9.30-12.30  restarting in September 2024 – venue to be confirmed Brentwood.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Yoga sessions at 11am run by Connie Bedford of @C&amp;B Yoga. No booking needed.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 AND WALKING ACTIVITIES: </a:t>
                      </a: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 RUN/ PARK WALK - Free 5k timed weekly walk or running event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the website for your local Brentwood Park Walk/Park Run EVERY SATURDAY (ADULTS)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South Weald Park and Junior Park Run/walk on Hutton Recreation Ground, Hutton,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 on SUNDAYS. Need to download bar code to take part. </a:t>
                      </a: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local events - Billericay Chelmsford and Hockley - run a group for people living with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beyond Cancer at their local park run – last Saturday of every month.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does not seem to be available for Brentwood.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www.5kyourway.org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Running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https://www.brentwoodrunningclub.co.uk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Beagles Athletics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https://www.beagles.org.uk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Thorndon Walking &amp; Running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Donna on 07876 336948 or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07914641199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 Sport Essex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Suitable for age 8+- offering running, swimming, cycling, triathlon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https://trisportessex.org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2024</a:t>
                      </a:r>
                    </a:p>
                    <a:p>
                      <a:r>
                        <a:rPr lang="en-GB" sz="2000" dirty="0"/>
                        <a:t>Billericay Striders Running Club - Family Friendly Running Club 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015" y="2071372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2DC57E5-3FF3-36AD-0E6F-11419B19B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27335" y="4890867"/>
            <a:ext cx="1051111" cy="105111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9C107E2-13DD-EC06-B6C2-2D47726D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2208" y="9796349"/>
            <a:ext cx="2468578" cy="1146011"/>
          </a:xfrm>
          <a:prstGeom prst="rect">
            <a:avLst/>
          </a:prstGeom>
        </p:spPr>
      </p:pic>
      <p:pic>
        <p:nvPicPr>
          <p:cNvPr id="7" name="Picture 6" descr="A group of people wearing medals&#10;&#10;Description automatically generated with low confidence">
            <a:extLst>
              <a:ext uri="{FF2B5EF4-FFF2-40B4-BE49-F238E27FC236}">
                <a16:creationId xmlns:a16="http://schemas.microsoft.com/office/drawing/2014/main" id="{FD5896B3-1242-8ED0-ED90-F60963BAEE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1" y="6550127"/>
            <a:ext cx="4460886" cy="22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39156"/>
              </p:ext>
            </p:extLst>
          </p:nvPr>
        </p:nvGraphicFramePr>
        <p:xfrm>
          <a:off x="743231" y="619921"/>
          <a:ext cx="14167723" cy="1021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112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085611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0215719">
                <a:tc>
                  <a:txBody>
                    <a:bodyPr/>
                    <a:lstStyle/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community activities in Brentwood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</a:t>
                      </a:r>
                      <a:r>
                        <a:rPr lang="en-GB" sz="20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Jauntly</a:t>
                      </a: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 –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Download the FREE app for lots of walks, local to where you are free of charge.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Exploring the wonderful country parks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 Thorndon Country Parks (Gruffalo Trail – Thorndon North), South Weald, Warley Place and other Essex Parks.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 the Essex Explorer Pass for use in all Essex County Council parks for 1 year.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£87 standard pass, Over 65’s and concessions £57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 Run -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Weald Park on Saturdays and Hutton Recreation Ground Junior Park Run on Sundays in Hutton.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https://parkrun.org.uk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Fishes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Daily Bread Café, Hutton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babies and Pre-School aged children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 Time Thursdays 9.30-11am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need to book – all children and their carers welcome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Contact: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office@huttonparish.com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Let the Dads Out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Hutton &amp; Shenfield Union Church, Roundwood Avenue, CM13 2NA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000" b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Saturday of the month for 0-5 year olds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their dads, grandads, male carers.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10-13.00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need to book. Just turn up and play.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Donation box only.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Dad’s Café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Hutton and Shenfield Union Church,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Roundwood Avenue, CM13 2NA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Saturday of 2023 at 9-12am for Dads and babies under 2 years old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need to book. Just turn up.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Balloon Foundation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donation only events including those at Hutton &amp; Shenfield Union Church and Brentwood Baptist Church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https://www.rbf.org.uk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dirty="0"/>
                        <a:t>r events | parkrun U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00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84041E2-6704-BF41-0CFD-7B5EE9C7F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10" y="6697197"/>
            <a:ext cx="1813841" cy="2266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59691-45A7-5A3B-FA09-76FC0C0D3782}"/>
              </a:ext>
            </a:extLst>
          </p:cNvPr>
          <p:cNvSpPr txBox="1"/>
          <p:nvPr/>
        </p:nvSpPr>
        <p:spPr>
          <a:xfrm>
            <a:off x="1345046" y="9281384"/>
            <a:ext cx="198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214931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29932"/>
              </p:ext>
            </p:extLst>
          </p:nvPr>
        </p:nvGraphicFramePr>
        <p:xfrm>
          <a:off x="536029" y="745534"/>
          <a:ext cx="14714858" cy="1150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663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7292195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288210">
                <a:tc>
                  <a:txBody>
                    <a:bodyPr/>
                    <a:lstStyle/>
                    <a:p>
                      <a:endParaRPr lang="en-GB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POPULAR WITH OLDER ADULTS </a:t>
                      </a:r>
                    </a:p>
                    <a:p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50s Activity Clubs:</a:t>
                      </a: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Strollercise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Brentwood 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50’s &amp; 60’s music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https://www.strollercise.co.uk/strollercisebrentwood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classes £5. 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day Monday – Friday 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various Brentwood locations</a:t>
                      </a: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Bennetts Community Tea Dance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Nightingale Centre, Warley, Brentwood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on 3</a:t>
                      </a:r>
                      <a:r>
                        <a:rPr lang="en-GB" sz="2400" b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Wednesday between 2-4pm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£5pp including cuppa and cake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 and Dementia friendly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info@bennettsfunerals.co.uk</a:t>
                      </a: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Kazen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Kai Centre, Bannister Drive, Hutton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https://www.kazenkai.com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Impact Fitness for the Elderly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Tuesdays &amp; Thursdays 13.15-14.00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 per class run by Emma</a:t>
                      </a:r>
                      <a:r>
                        <a:rPr lang="en-GB" sz="2400" dirty="0"/>
                        <a:t>2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Tai Chi Classes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4"/>
                        </a:rPr>
                        <a:t>senfitness@outlook.com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or telephone 07853 239103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2024</a:t>
                      </a: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SHORT MAT BOWLS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Plenty of local clubs offering short mat bowls  including Hutton Community Centre 50+ Club, £5 per annum membership plus £2 per session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5"/>
                        </a:rPr>
                        <a:t>https://huttoncommunitycentre.com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ZUMBA GOLD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Lower impact version of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this popular dance workout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6"/>
                        </a:rPr>
                        <a:t>https://www.zumba.com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Running at Hutton Community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Centre on Tuesdays at 12.45pm and Fridays at 1pm.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Cost £4 per class.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No booking needed.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£5£5 per annum membership and 32 per sess Short Mat Bowls Club, Billericay (hugofox.co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U3A (UNIVERSITY OF THE THIRD AGE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3 different Brentwood Groups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for retired people led by members so activities are lower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Cost. Small yearly membership fee applies and costs for individual events as appropriate.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https://www.huttonu3a.org.uk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https://alexanderhost.org.uk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https://u3asites.org.uk/shenfield</a:t>
                      </a: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474" y="637944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4330BD0-DD14-4FD4-9755-CCB68C137C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4997" y="3446975"/>
            <a:ext cx="1812578" cy="2265723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B1E459-1AC0-FDA6-CFBE-9A68D0B2EE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38597" y="4187954"/>
            <a:ext cx="2100344" cy="23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84743"/>
              </p:ext>
            </p:extLst>
          </p:nvPr>
        </p:nvGraphicFramePr>
        <p:xfrm>
          <a:off x="1160231" y="1072656"/>
          <a:ext cx="13935537" cy="991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13585017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671707"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</a:t>
                      </a: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POPULAR CLASSES (FEES APPLY)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Clubbercise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Boxercise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 by various people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cezara.bokwa@yahoo.co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uk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@carolinefrydfitness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Find a Class - Move it or Lose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Health Fitness &amp; Kinesiology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South Weald Parish Hall,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London Road, CM14 4NP  - Gill Bauer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£5 per health &amp;fitness class,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£6 Qigong, £7 Yoga Nidra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3"/>
                        </a:rPr>
                        <a:t>gill.bauer@btinternet.com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Befit Fitness Brentwood and Billericay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Fun, total body workout, seated exercises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LesleyBfit@mail.com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Please contact me for other ideas of paid for clubs and classes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2024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4869633-E29A-164F-7450-6BDD19FCB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56975" y="7001033"/>
            <a:ext cx="3429000" cy="3127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EFE56-00EF-31FC-1404-9D96160781AF}"/>
              </a:ext>
            </a:extLst>
          </p:cNvPr>
          <p:cNvSpPr txBox="1"/>
          <p:nvPr/>
        </p:nvSpPr>
        <p:spPr>
          <a:xfrm>
            <a:off x="7654470" y="1987056"/>
            <a:ext cx="690698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 &amp; B Yoga</a:t>
            </a:r>
          </a:p>
          <a:p>
            <a:r>
              <a:rPr lang="en-GB" sz="2200" dirty="0"/>
              <a:t>Various yoga classes including Pre &amp; Post Natal, kids &amp; teens</a:t>
            </a:r>
          </a:p>
          <a:p>
            <a:r>
              <a:rPr lang="en-GB" sz="2200" dirty="0"/>
              <a:t>Contact Connie Bedford: 07393 866507 or </a:t>
            </a:r>
            <a:r>
              <a:rPr lang="en-GB" sz="2200" dirty="0" err="1"/>
              <a:t>email:connie@candbyyoga.com</a:t>
            </a:r>
            <a:endParaRPr lang="en-GB" sz="2200" dirty="0"/>
          </a:p>
          <a:p>
            <a:endParaRPr lang="en-GB" sz="2400" dirty="0"/>
          </a:p>
          <a:p>
            <a:r>
              <a:rPr lang="en-GB" sz="2400" b="1" dirty="0"/>
              <a:t>SWFIT Pilates</a:t>
            </a:r>
          </a:p>
          <a:p>
            <a:r>
              <a:rPr lang="en-GB" sz="2200" dirty="0"/>
              <a:t>Various </a:t>
            </a:r>
            <a:r>
              <a:rPr lang="en-GB" sz="2200" dirty="0" err="1"/>
              <a:t>pilates</a:t>
            </a:r>
            <a:r>
              <a:rPr lang="en-GB" sz="2200" dirty="0"/>
              <a:t> classes around the area including for Musculo Skeletal conditions</a:t>
            </a:r>
          </a:p>
          <a:p>
            <a:r>
              <a:rPr lang="en-GB" sz="2200" dirty="0"/>
              <a:t>Email contact:swfit4@yahoo.com</a:t>
            </a:r>
          </a:p>
          <a:p>
            <a:endParaRPr lang="en-GB" sz="2000" dirty="0"/>
          </a:p>
          <a:p>
            <a:endParaRPr lang="en-GB" sz="22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41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02330"/>
              </p:ext>
            </p:extLst>
          </p:nvPr>
        </p:nvGraphicFramePr>
        <p:xfrm>
          <a:off x="506186" y="261905"/>
          <a:ext cx="14705970" cy="1064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823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375147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982106">
                <a:tc>
                  <a:txBody>
                    <a:bodyPr/>
                    <a:lstStyle/>
                    <a:p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 ACTIVITIES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www.activeessex.org/find-your-active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/-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ONLINE CLASSES workout-channel</a:t>
                      </a:r>
                      <a:r>
                        <a:rPr lang="en-GB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000" dirty="0"/>
                        <a:t>ES Football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dirty="0">
                          <a:solidFill>
                            <a:schemeClr val="tx1"/>
                          </a:solidFill>
                        </a:rPr>
                        <a:t>SNAP - Special Needs And Parents.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For families with children with additional needs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aged 0-25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hlinkClick r:id="rId3"/>
                        </a:rPr>
                        <a:t>https://www.snapcharity.org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Therapy, Exercise, Active M.S. Essex (T.E.A.M.S Essex)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2000" b="0" u="sng" dirty="0">
                          <a:solidFill>
                            <a:schemeClr val="tx1"/>
                          </a:solidFill>
                        </a:rPr>
                        <a:t>t.e.a.ms@outlook.com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Jaci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on 07366 395 847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Or Tina on 07939 941159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Thurrock and Brentwood MIND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https://thurrockandbrentwoodmind.org.uk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Autistic Football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https://autisticfc.com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RLFC EELS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https://linktr.ee/www.brentwoodrlfc.co.uk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info@</a:t>
                      </a:r>
                      <a:r>
                        <a:rPr lang="en-GB" sz="2000" b="0" u="non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brentwoodrlfc</a:t>
                      </a:r>
                      <a:r>
                        <a:rPr lang="en-GB" sz="2000" b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men,women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boys, girls &amp; wheelchair rugby)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Aqua Mobility Swimming 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(Monday – Friday)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Leisure Trust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https://everyoneactive.com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Reading Rooms, High Street, Billericay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 Fit for visually impaired, coffee 2</a:t>
                      </a:r>
                      <a:r>
                        <a:rPr lang="en-GB" sz="2000" b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hour(low impact)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10-12midday on Tuesdays (£2.50 for the session)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https://www.basissouthessex.org.uk/activities/billericay/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 FOR CONFIDENCE – Brentwood </a:t>
                      </a:r>
                      <a:r>
                        <a:rPr lang="en-GB" sz="2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GB" sz="2000" dirty="0" err="1"/>
                        <a:t>rt</a:t>
                      </a:r>
                      <a:r>
                        <a:rPr lang="en-GB" sz="2000" dirty="0"/>
                        <a:t> For Confidenhttps://www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 inclusive activities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£3.50 per session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https://www.sportforconfidence.com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WheelPower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Exercise Classes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https://wheelpower.org.uk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Essex Activate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holiday programme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food and activity.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clubs dedicated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those with extra needs.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https://www.activeessex.org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TRAILNET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Thorndon Park Inclusive Cycling. CM13 3RZ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children and adults. All types of bike hire too as well as SEND days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https://www.Trailnet.org.uk/inclusive-cycling.html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07939 249980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 DANES Football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 sport sessions Saturday mornings 9am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Youth and Young adults  suitable for multiple impairments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https://gtdanessyfc.co.uk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Essex Youth Service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Endeavour Youth Club (age 13 -25 years-children with special educational needs)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 eve 6.30-8.30pm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Claire Love on 07919 624935 or </a:t>
                      </a:r>
                      <a:r>
                        <a:rPr lang="en-GB" sz="2000" b="0" u="non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email:Claire.love@essex.gov.uk</a:t>
                      </a:r>
                      <a:endParaRPr lang="en-GB" sz="2000" b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, website&#10;&#10;Description automatically generated">
            <a:extLst>
              <a:ext uri="{FF2B5EF4-FFF2-40B4-BE49-F238E27FC236}">
                <a16:creationId xmlns:a16="http://schemas.microsoft.com/office/drawing/2014/main" id="{17051CCC-ABA8-B5B5-3409-11300087A1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06" y="2634357"/>
            <a:ext cx="2120943" cy="3003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F5EA6-A5AF-591E-6A88-067AED9CFBE1}"/>
              </a:ext>
            </a:extLst>
          </p:cNvPr>
          <p:cNvSpPr txBox="1"/>
          <p:nvPr/>
        </p:nvSpPr>
        <p:spPr>
          <a:xfrm>
            <a:off x="13321767" y="11005457"/>
            <a:ext cx="132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Feb </a:t>
            </a:r>
            <a:r>
              <a:rPr lang="en-GB" sz="2000" dirty="0">
                <a:solidFill>
                  <a:schemeClr val="tx1"/>
                </a:solidFill>
              </a:rPr>
              <a:t>24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8364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0489"/>
              </p:ext>
            </p:extLst>
          </p:nvPr>
        </p:nvGraphicFramePr>
        <p:xfrm>
          <a:off x="1143000" y="1320800"/>
          <a:ext cx="14443528" cy="914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920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144328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149081">
                <a:tc>
                  <a:txBody>
                    <a:bodyPr/>
                    <a:lstStyle/>
                    <a:p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Sports Centres and Community Centres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Centre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Pilgrims Hatch, CM15 9NN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https://www.everyoneactive.com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01277 215151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Huge variety of activities and classes available.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membership card and costs apply for activities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Gym,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Baytree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Centre, CM14 4BX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https://www.better.org.uk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Newly refurbished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Barbell Girls,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Oakleigh Farm, Rayleigh Road, Hutton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training for women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https://m.facebook.com/barbellgirls.com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number: 07736 279568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BarbellGirls@hotmail.com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 per session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Hutton Community Centre, Harrison Close, Hutton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https://www.huttoncommunitycentre.com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number: 01277 231600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choice of classes – 35 in total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Knights Way Centre, Knights Way, Hutton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https://www.knightswaycentre.co.uk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number:01277 220510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(phones not manned a lot of the time) – best to e-mail: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info@knightswaycentre.co.uk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range of activities in centre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Ingatestone &amp; </a:t>
                      </a:r>
                      <a:r>
                        <a:rPr lang="en-GB" sz="20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Fryerning</a:t>
                      </a: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Association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High Street, Ingatestone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local activities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https://www.ifcc.org.uk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Ongar  Leisure Centre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https://placesleisure.org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Bishop’s Hall Community Centre, Pilgrims Hatch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https://www.brentwood.gov.uk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E6D241C-F530-5306-48A1-AE5D1BA7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58" y="7708462"/>
            <a:ext cx="2724568" cy="21631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E4404-B2F4-716D-2F97-5E182354EE7C}"/>
              </a:ext>
            </a:extLst>
          </p:cNvPr>
          <p:cNvSpPr txBox="1"/>
          <p:nvPr/>
        </p:nvSpPr>
        <p:spPr>
          <a:xfrm>
            <a:off x="13811899" y="9871649"/>
            <a:ext cx="145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June</a:t>
            </a:r>
            <a:r>
              <a:rPr lang="en-GB" sz="2000" dirty="0">
                <a:solidFill>
                  <a:schemeClr val="tx1"/>
                </a:solidFill>
              </a:rPr>
              <a:t>24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507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94783"/>
              </p:ext>
            </p:extLst>
          </p:nvPr>
        </p:nvGraphicFramePr>
        <p:xfrm>
          <a:off x="340555" y="1072656"/>
          <a:ext cx="15503790" cy="1016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839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695400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0168158">
                <a:tc>
                  <a:txBody>
                    <a:bodyPr/>
                    <a:lstStyle/>
                    <a:p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Carol Wakeman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Connector for Brentwood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as part of Active Essex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findyouractive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campaign.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 CAN HELP?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activities through our Facebook and Instagram pages ‘</a:t>
                      </a: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findyouractivebrentwood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within the community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Signpost individuals to an activity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 along to and promote your activities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pop ups for organisations and the public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2024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would like any help to find local activities as this is not a comprehensive list: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JOIN: 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https://www.facebook.com/FindYourActiveBrentwood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message me via my Facebook page or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cwakeman@atfcommunity.com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phone me on 07521 026907 (I work part time so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get back to you as soon as is possible)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 and add activities for free here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https://www.activeessex.org/activity-finder/</a:t>
                      </a: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ree, outdoor, person, standing&#10;&#10;Description automatically generated">
            <a:extLst>
              <a:ext uri="{FF2B5EF4-FFF2-40B4-BE49-F238E27FC236}">
                <a16:creationId xmlns:a16="http://schemas.microsoft.com/office/drawing/2014/main" id="{56406BE3-20C9-961A-4AF1-98C9360F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9" r="16760"/>
          <a:stretch/>
        </p:blipFill>
        <p:spPr>
          <a:xfrm>
            <a:off x="669471" y="1284945"/>
            <a:ext cx="2639202" cy="2942429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9F1B7EFC-D218-A2B0-94E9-7C09C83A2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95" y="7916380"/>
            <a:ext cx="3359697" cy="26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2283</TotalTime>
  <Words>1865</Words>
  <Application>Microsoft Office PowerPoint</Application>
  <PresentationFormat>Custom</PresentationFormat>
  <Paragraphs>361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UD Digi Kyokasho NK-B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Bliss</dc:creator>
  <cp:lastModifiedBy>stuart long</cp:lastModifiedBy>
  <cp:revision>92</cp:revision>
  <cp:lastPrinted>2022-07-05T13:30:52Z</cp:lastPrinted>
  <dcterms:created xsi:type="dcterms:W3CDTF">2022-06-24T14:34:18Z</dcterms:created>
  <dcterms:modified xsi:type="dcterms:W3CDTF">2024-07-23T06:07:45Z</dcterms:modified>
</cp:coreProperties>
</file>